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73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6" r:id="rId41"/>
    <p:sldId id="297" r:id="rId42"/>
    <p:sldId id="298" r:id="rId43"/>
    <p:sldId id="299" r:id="rId44"/>
    <p:sldId id="301" r:id="rId45"/>
    <p:sldId id="302" r:id="rId46"/>
    <p:sldId id="300" r:id="rId47"/>
    <p:sldId id="260" r:id="rId4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392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42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7489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7094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93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774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9497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8217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672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519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59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708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340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9742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212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261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576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00E16-9ECD-49A2-9305-7AA51ED14EB0}" type="datetimeFigureOut">
              <a:rPr lang="es-MX" smtClean="0"/>
              <a:t>04/05/2021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1A75C-BBFE-4B08-98D4-A691A74E4D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980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EOhZ-tXoA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" TargetMode="External"/><Relationship Id="rId2" Type="http://schemas.openxmlformats.org/officeDocument/2006/relationships/hyperlink" Target="https://www.youtube.com/watch?v=Qb7twp03c58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hugo_moroyoqui@hotmail.com" TargetMode="External"/><Relationship Id="rId2" Type="http://schemas.openxmlformats.org/officeDocument/2006/relationships/hyperlink" Target="mailto:moroyoquihugo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APLICACIONES WEB PARA INDUSTRIA 4.0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ITIC. HUGO EDEN MOROYOQUI ALVARADO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572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30506" y="2741091"/>
            <a:ext cx="8148918" cy="1293028"/>
          </a:xfrm>
        </p:spPr>
        <p:txBody>
          <a:bodyPr>
            <a:noAutofit/>
          </a:bodyPr>
          <a:lstStyle/>
          <a:p>
            <a:r>
              <a:rPr lang="es-ES" sz="6000" b="1" dirty="0" smtClean="0"/>
              <a:t>Conceptualizando</a:t>
            </a:r>
            <a:endParaRPr lang="es-MX" sz="6000" b="1" dirty="0"/>
          </a:p>
        </p:txBody>
      </p:sp>
    </p:spTree>
    <p:extLst>
      <p:ext uri="{BB962C8B-B14F-4D97-AF65-F5344CB8AC3E}">
        <p14:creationId xmlns:p14="http://schemas.microsoft.com/office/powerpoint/2010/main" val="40984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Industria 4.0</a:t>
            </a:r>
            <a:endParaRPr lang="es-MX" b="1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/>
              <a:t>Esta </a:t>
            </a:r>
            <a:r>
              <a:rPr lang="es-ES" dirty="0"/>
              <a:t>cuarta etapa habría comenzado </a:t>
            </a:r>
            <a:r>
              <a:rPr lang="es-ES" dirty="0" smtClean="0"/>
              <a:t>recientemente. La </a:t>
            </a:r>
            <a:r>
              <a:rPr lang="es-ES" dirty="0"/>
              <a:t>inteligencia artificial es señalada como elemento central de esta transformación, íntimamente relacionada con la acumulación creciente de grandes cantidades de datos (“</a:t>
            </a:r>
            <a:r>
              <a:rPr lang="es-ES" dirty="0" err="1"/>
              <a:t>big</a:t>
            </a:r>
            <a:r>
              <a:rPr lang="es-ES" dirty="0"/>
              <a:t> data”), el uso de algoritmos para procesarlos, y la interconexión masiva de sistemas y dispositivos digitales.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Esta cuarta etapa que aún no podemos caracterizar completamente, correspondería a una nueva manera de organizar los medios de producción. El objetivo que así pretendería alcanzarse es la puesta en marcha de un gran número de </a:t>
            </a:r>
            <a:r>
              <a:rPr lang="es-ES" dirty="0" smtClean="0"/>
              <a:t>fábricas inteligentes capaces </a:t>
            </a:r>
            <a:r>
              <a:rPr lang="es-ES" dirty="0"/>
              <a:t>de una mayor adaptabilidad a las necesidades y a los procesos de producción, así como a una asignación más eficiente de los recursos, abriendo así la vía a una nueva revolución industrial o Revolución industrial 4.0.1​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4118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6930" y="105467"/>
            <a:ext cx="8610600" cy="1293028"/>
          </a:xfrm>
        </p:spPr>
        <p:txBody>
          <a:bodyPr/>
          <a:lstStyle/>
          <a:p>
            <a:r>
              <a:rPr lang="es-ES" b="1" dirty="0"/>
              <a:t>¿</a:t>
            </a:r>
            <a:r>
              <a:rPr lang="es-ES" b="1" dirty="0" smtClean="0"/>
              <a:t>Qué abarca la Industria 4.0?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912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6930" y="105467"/>
            <a:ext cx="8610600" cy="1293028"/>
          </a:xfrm>
        </p:spPr>
        <p:txBody>
          <a:bodyPr/>
          <a:lstStyle/>
          <a:p>
            <a:r>
              <a:rPr lang="es-ES" b="1" dirty="0" smtClean="0"/>
              <a:t>Antes de la Industria 4.0</a:t>
            </a:r>
            <a:endParaRPr lang="es-MX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912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6930" y="105467"/>
            <a:ext cx="8610600" cy="1293028"/>
          </a:xfrm>
        </p:spPr>
        <p:txBody>
          <a:bodyPr/>
          <a:lstStyle/>
          <a:p>
            <a:r>
              <a:rPr lang="es-ES" b="1" dirty="0" smtClean="0"/>
              <a:t>Antes de la Industria 4.0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912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6930" y="105467"/>
            <a:ext cx="8610600" cy="1293028"/>
          </a:xfrm>
        </p:spPr>
        <p:txBody>
          <a:bodyPr/>
          <a:lstStyle/>
          <a:p>
            <a:r>
              <a:rPr lang="es-ES" b="1" dirty="0" smtClean="0"/>
              <a:t>Antes de la Industria 4.0</a:t>
            </a:r>
            <a:endParaRPr lang="es-MX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912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6930" y="105467"/>
            <a:ext cx="8610600" cy="1293028"/>
          </a:xfrm>
        </p:spPr>
        <p:txBody>
          <a:bodyPr/>
          <a:lstStyle/>
          <a:p>
            <a:r>
              <a:rPr lang="es-ES" b="1" dirty="0" smtClean="0"/>
              <a:t>Antes de la Industria 4.0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495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69976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341707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</p:spTree>
    <p:extLst>
      <p:ext uri="{BB962C8B-B14F-4D97-AF65-F5344CB8AC3E}">
        <p14:creationId xmlns:p14="http://schemas.microsoft.com/office/powerpoint/2010/main" val="295918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Objetivo general del curso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3200" dirty="0"/>
              <a:t>El alumno desarrollará aplicaciones Web empresariales mediante el uso de Frameworks MVC para brindar seguridad a los procesos de la industria 4.0.</a:t>
            </a:r>
          </a:p>
        </p:txBody>
      </p:sp>
    </p:spTree>
    <p:extLst>
      <p:ext uri="{BB962C8B-B14F-4D97-AF65-F5344CB8AC3E}">
        <p14:creationId xmlns:p14="http://schemas.microsoft.com/office/powerpoint/2010/main" val="344966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261526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4"/>
          </a:xfrm>
        </p:spPr>
      </p:pic>
    </p:spTree>
    <p:extLst>
      <p:ext uri="{BB962C8B-B14F-4D97-AF65-F5344CB8AC3E}">
        <p14:creationId xmlns:p14="http://schemas.microsoft.com/office/powerpoint/2010/main" val="18748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2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0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5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8520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5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370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2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7486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Video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16106" y="2961042"/>
            <a:ext cx="10071847" cy="19202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5400" dirty="0">
                <a:hlinkClick r:id="rId2"/>
              </a:rPr>
              <a:t>https://</a:t>
            </a:r>
            <a:r>
              <a:rPr lang="es-MX" sz="5400" dirty="0" smtClean="0">
                <a:hlinkClick r:id="rId2"/>
              </a:rPr>
              <a:t>youtu.be/jEOhZ-tXoAs</a:t>
            </a:r>
            <a:endParaRPr lang="es-MX" sz="5400" dirty="0" smtClean="0"/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04288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2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972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2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726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Temas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3200" b="1" dirty="0" smtClean="0"/>
              <a:t>Comunicación segura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000" dirty="0" smtClean="0"/>
              <a:t>Manejo de sesiones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000" dirty="0" smtClean="0"/>
              <a:t>Seguridad en la transmisión</a:t>
            </a:r>
            <a:endParaRPr lang="es-ES" sz="3200" dirty="0"/>
          </a:p>
          <a:p>
            <a:pPr marL="514350" indent="-514350">
              <a:buFont typeface="+mj-lt"/>
              <a:buAutoNum type="arabicPeriod"/>
            </a:pPr>
            <a:r>
              <a:rPr lang="es-ES" sz="3200" b="1" dirty="0" smtClean="0"/>
              <a:t>Frameworks para web empresariales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000" dirty="0" smtClean="0"/>
              <a:t>Frameworks de desarrollo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000" dirty="0" smtClean="0"/>
              <a:t>Instalación del framework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000" dirty="0" smtClean="0"/>
              <a:t>Configuración de aplicaciones</a:t>
            </a:r>
            <a:endParaRPr lang="es-E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s-MX" sz="3200" b="1" dirty="0"/>
              <a:t>Desarrollo MVC (modelo, vista, controlador</a:t>
            </a:r>
            <a:r>
              <a:rPr lang="es-MX" sz="3200" b="1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000" dirty="0" smtClean="0"/>
              <a:t>Modelo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000" dirty="0" smtClean="0"/>
              <a:t>Vista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000" dirty="0" smtClean="0"/>
              <a:t>Controlador</a:t>
            </a:r>
            <a:endParaRPr lang="es-MX" sz="3000" dirty="0"/>
          </a:p>
        </p:txBody>
      </p:sp>
    </p:spTree>
    <p:extLst>
      <p:ext uri="{BB962C8B-B14F-4D97-AF65-F5344CB8AC3E}">
        <p14:creationId xmlns:p14="http://schemas.microsoft.com/office/powerpoint/2010/main" val="16880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6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22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9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9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77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9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2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3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2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4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Formas de evaluar y Reglas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sz="3200" dirty="0" smtClean="0"/>
              <a:t>10% Asistencia y participación </a:t>
            </a:r>
          </a:p>
          <a:p>
            <a:r>
              <a:rPr lang="es-ES" sz="3200" dirty="0" smtClean="0"/>
              <a:t>60% Practicas, tareas, expos</a:t>
            </a:r>
          </a:p>
          <a:p>
            <a:r>
              <a:rPr lang="es-ES" sz="3200" dirty="0" smtClean="0"/>
              <a:t>30% Examen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 smtClean="0"/>
              <a:t>Reglas: </a:t>
            </a:r>
          </a:p>
          <a:p>
            <a:pPr marL="0" indent="0">
              <a:buNone/>
            </a:pPr>
            <a:r>
              <a:rPr lang="es-ES" sz="3200" dirty="0" smtClean="0"/>
              <a:t>Poco después de la fecha propuesta la tarea vale 90%, antes de 3 días vale 70%, después de 3 días vale 50%</a:t>
            </a:r>
          </a:p>
          <a:p>
            <a:pPr marL="0" indent="0">
              <a:buNone/>
            </a:pPr>
            <a:r>
              <a:rPr lang="es-ES" sz="3200" dirty="0" smtClean="0"/>
              <a:t>Poner cámara en exámenes y presentaciones </a:t>
            </a:r>
          </a:p>
          <a:p>
            <a:pPr marL="0" indent="0">
              <a:buNone/>
            </a:pPr>
            <a:r>
              <a:rPr lang="es-ES" sz="3200" dirty="0" smtClean="0"/>
              <a:t>Avisar con anticipación si van a faltar para justificar la falta</a:t>
            </a:r>
          </a:p>
          <a:p>
            <a:pPr marL="0" indent="0">
              <a:buNone/>
            </a:pPr>
            <a:r>
              <a:rPr lang="es-ES" sz="3200" dirty="0" smtClean="0"/>
              <a:t>Avisar con anticipación si tienen problemas con su laptop, internet o cualquier otro problema que no les permita entregar un trabajo a tiempo.</a:t>
            </a:r>
          </a:p>
          <a:p>
            <a:pPr marL="0" indent="0">
              <a:buNone/>
            </a:pPr>
            <a:r>
              <a:rPr lang="es-ES" sz="3200" dirty="0" smtClean="0"/>
              <a:t>Pase de lista en clase virtual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1518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8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2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83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40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52913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00" y="3110562"/>
            <a:ext cx="6689000" cy="3760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82" y="-14283"/>
            <a:ext cx="6777318" cy="38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47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48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Referencias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</a:t>
            </a:r>
            <a:r>
              <a:rPr lang="es-MX" dirty="0" smtClean="0">
                <a:hlinkClick r:id="rId2"/>
              </a:rPr>
              <a:t>www.youtube.com/watch?v=Qb7twp03c58</a:t>
            </a:r>
            <a:endParaRPr lang="es-MX" dirty="0" smtClean="0"/>
          </a:p>
          <a:p>
            <a:r>
              <a:rPr lang="es-MX" dirty="0">
                <a:hlinkClick r:id="rId3"/>
              </a:rPr>
              <a:t>https://es.wikipedia.org/wiki</a:t>
            </a:r>
            <a:r>
              <a:rPr lang="es-MX" dirty="0" smtClean="0">
                <a:hlinkClick r:id="rId3"/>
              </a:rPr>
              <a:t>/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5813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Contacto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(Lunes a viernes probablemente sábado, domingo ni lo piensen </a:t>
            </a:r>
            <a:r>
              <a:rPr lang="es-ES" dirty="0" err="1" smtClean="0"/>
              <a:t>xd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 smtClean="0">
                <a:hlinkClick r:id="rId2"/>
              </a:rPr>
              <a:t>moroyoquihugo@gmail.com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>
                <a:hlinkClick r:id="rId3"/>
              </a:rPr>
              <a:t>hugo_moroyoqui@hotmail.com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6531348360 </a:t>
            </a:r>
            <a:r>
              <a:rPr lang="es-MX" dirty="0" smtClean="0"/>
              <a:t>tel. y </a:t>
            </a:r>
            <a:r>
              <a:rPr lang="es-MX" dirty="0" err="1"/>
              <a:t>W</a:t>
            </a:r>
            <a:r>
              <a:rPr lang="es-MX" dirty="0" err="1" smtClean="0"/>
              <a:t>hatsapp</a:t>
            </a:r>
            <a:endParaRPr lang="es-MX" dirty="0" smtClean="0"/>
          </a:p>
          <a:p>
            <a:pPr marL="0" indent="0">
              <a:buNone/>
            </a:pPr>
            <a:r>
              <a:rPr lang="es-ES" dirty="0" smtClean="0"/>
              <a:t>Facebook: Hugo </a:t>
            </a:r>
            <a:r>
              <a:rPr lang="es-ES" dirty="0" err="1" smtClean="0"/>
              <a:t>Moroyoqui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01714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026" y="0"/>
            <a:ext cx="8610600" cy="1293028"/>
          </a:xfrm>
        </p:spPr>
        <p:txBody>
          <a:bodyPr/>
          <a:lstStyle/>
          <a:p>
            <a:r>
              <a:rPr lang="es-ES" b="1" dirty="0" smtClean="0"/>
              <a:t>fechas</a:t>
            </a:r>
            <a:endParaRPr lang="es-MX" b="1" dirty="0"/>
          </a:p>
        </p:txBody>
      </p:sp>
      <p:pic>
        <p:nvPicPr>
          <p:cNvPr id="4" name="Marcador de contenido 3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2" y="1254391"/>
            <a:ext cx="12067504" cy="4503918"/>
          </a:xfrm>
        </p:spPr>
      </p:pic>
    </p:spTree>
    <p:extLst>
      <p:ext uri="{BB962C8B-B14F-4D97-AF65-F5344CB8AC3E}">
        <p14:creationId xmlns:p14="http://schemas.microsoft.com/office/powerpoint/2010/main" val="1570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026" y="0"/>
            <a:ext cx="8610600" cy="1293028"/>
          </a:xfrm>
        </p:spPr>
        <p:txBody>
          <a:bodyPr/>
          <a:lstStyle/>
          <a:p>
            <a:r>
              <a:rPr lang="es-ES" b="1" dirty="0" smtClean="0"/>
              <a:t>Producto final</a:t>
            </a:r>
            <a:endParaRPr lang="es-MX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654"/>
            <a:ext cx="10434918" cy="58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4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026" y="0"/>
            <a:ext cx="8610600" cy="1293028"/>
          </a:xfrm>
        </p:spPr>
        <p:txBody>
          <a:bodyPr/>
          <a:lstStyle/>
          <a:p>
            <a:r>
              <a:rPr lang="es-ES" b="1" dirty="0" smtClean="0"/>
              <a:t>Producto final</a:t>
            </a:r>
            <a:endParaRPr lang="es-MX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026" y="0"/>
            <a:ext cx="8610600" cy="1293028"/>
          </a:xfrm>
        </p:spPr>
        <p:txBody>
          <a:bodyPr/>
          <a:lstStyle/>
          <a:p>
            <a:r>
              <a:rPr lang="es-ES" b="1" dirty="0" smtClean="0"/>
              <a:t>Producto final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1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4026" y="0"/>
            <a:ext cx="8610600" cy="1293028"/>
          </a:xfrm>
        </p:spPr>
        <p:txBody>
          <a:bodyPr/>
          <a:lstStyle/>
          <a:p>
            <a:r>
              <a:rPr lang="es-ES" b="1" dirty="0" smtClean="0"/>
              <a:t>Producto final</a:t>
            </a:r>
            <a:endParaRPr lang="es-MX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" b="4885"/>
          <a:stretch/>
        </p:blipFill>
        <p:spPr>
          <a:xfrm>
            <a:off x="-94131" y="0"/>
            <a:ext cx="1227180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155</TotalTime>
  <Words>375</Words>
  <Application>Microsoft Office PowerPoint</Application>
  <PresentationFormat>Panorámica</PresentationFormat>
  <Paragraphs>54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0" baseType="lpstr">
      <vt:lpstr>Arial</vt:lpstr>
      <vt:lpstr>Century Gothic</vt:lpstr>
      <vt:lpstr>Estela de condensación</vt:lpstr>
      <vt:lpstr>APLICACIONES WEB PARA INDUSTRIA 4.0</vt:lpstr>
      <vt:lpstr>Objetivo general del curso</vt:lpstr>
      <vt:lpstr>Temas</vt:lpstr>
      <vt:lpstr>Formas de evaluar y Reglas</vt:lpstr>
      <vt:lpstr>fechas</vt:lpstr>
      <vt:lpstr>Producto final</vt:lpstr>
      <vt:lpstr>Producto final</vt:lpstr>
      <vt:lpstr>Producto final</vt:lpstr>
      <vt:lpstr>Producto final</vt:lpstr>
      <vt:lpstr>Conceptualizando</vt:lpstr>
      <vt:lpstr>Industria 4.0</vt:lpstr>
      <vt:lpstr>¿Qué abarca la Industria 4.0?</vt:lpstr>
      <vt:lpstr>Antes de la Industria 4.0</vt:lpstr>
      <vt:lpstr>Antes de la Industria 4.0</vt:lpstr>
      <vt:lpstr>Antes de la Industria 4.0</vt:lpstr>
      <vt:lpstr>Antes de la Industria 4.0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Video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</vt:lpstr>
      <vt:lpstr>Contacto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WEB PARA INDUSTRIA 4.0</dc:title>
  <dc:creator>android11</dc:creator>
  <cp:lastModifiedBy>android11</cp:lastModifiedBy>
  <cp:revision>15</cp:revision>
  <dcterms:created xsi:type="dcterms:W3CDTF">2021-05-04T04:04:00Z</dcterms:created>
  <dcterms:modified xsi:type="dcterms:W3CDTF">2021-05-04T17:20:22Z</dcterms:modified>
</cp:coreProperties>
</file>